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 id="276" r:id="rId18"/>
    <p:sldId id="277" r:id="rId19"/>
    <p:sldId id="278" r:id="rId20"/>
    <p:sldId id="279" r:id="rId21"/>
    <p:sldId id="280" r:id="rId22"/>
    <p:sldId id="281" r:id="rId23"/>
    <p:sldId id="282" r:id="rId24"/>
    <p:sldId id="283" r:id="rId25"/>
    <p:sldId id="285" r:id="rId26"/>
    <p:sldId id="286" r:id="rId27"/>
    <p:sldId id="284"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2/6/2023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STOME-NC</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𝑛𝑒𝑖𝑔h𝑏𝑜𝑟𝑠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𝑇h𝑒𝑛</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𝑤𝑒𝑖𝑔h𝑡𝑒𝑑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𝑛𝑒𝑖𝑔h𝑏𝑜𝑟𝑠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𝑤h𝑒𝑟𝑒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0 </m:t>
                    </m:r>
                    <m:r>
                      <a:rPr lang="en-US" sz="1400" i="1">
                        <a:latin typeface="Cambria Math" panose="02040503050406030204" pitchFamily="18" charset="0"/>
                      </a:rPr>
                      <m:t>𝑎𝑛𝑑</m:t>
                    </m:r>
                    <m:r>
                      <a:rPr lang="en-US" sz="1400" i="1">
                        <a:latin typeface="Cambria Math" panose="02040503050406030204" pitchFamily="18" charset="0"/>
                      </a:rPr>
                      <m:t> 1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endParaRPr lang="en-IL" sz="2000" dirty="0"/>
              </a:p>
            </p:txBody>
          </p:sp>
        </mc:Choice>
        <mc:Fallback xmlns="">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is the Winner </a:t>
            </a:r>
            <a:endParaRPr lang="en-IL" sz="2000" dirty="0"/>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p:pic>
        <p:nvPicPr>
          <p:cNvPr id="4" name="Picture 3">
            <a:extLst>
              <a:ext uri="{FF2B5EF4-FFF2-40B4-BE49-F238E27FC236}">
                <a16:creationId xmlns:a16="http://schemas.microsoft.com/office/drawing/2014/main" id="{6EC79D9C-B283-3F72-0CAE-6B43D2D9BC93}"/>
              </a:ext>
            </a:extLst>
          </p:cNvPr>
          <p:cNvPicPr>
            <a:picLocks noChangeAspect="1"/>
          </p:cNvPicPr>
          <p:nvPr/>
        </p:nvPicPr>
        <p:blipFill>
          <a:blip r:embed="rId2"/>
          <a:stretch>
            <a:fillRect/>
          </a:stretch>
        </p:blipFill>
        <p:spPr>
          <a:xfrm>
            <a:off x="345764" y="1828456"/>
            <a:ext cx="5391902" cy="2276793"/>
          </a:xfrm>
          <a:prstGeom prst="rect">
            <a:avLst/>
          </a:prstGeom>
        </p:spPr>
      </p:pic>
      <p:pic>
        <p:nvPicPr>
          <p:cNvPr id="6" name="Picture 5">
            <a:extLst>
              <a:ext uri="{FF2B5EF4-FFF2-40B4-BE49-F238E27FC236}">
                <a16:creationId xmlns:a16="http://schemas.microsoft.com/office/drawing/2014/main" id="{F5BF617E-8304-4FC9-11D8-DCADAAB05BF6}"/>
              </a:ext>
            </a:extLst>
          </p:cNvPr>
          <p:cNvPicPr>
            <a:picLocks noChangeAspect="1"/>
          </p:cNvPicPr>
          <p:nvPr/>
        </p:nvPicPr>
        <p:blipFill>
          <a:blip r:embed="rId3"/>
          <a:stretch>
            <a:fillRect/>
          </a:stretch>
        </p:blipFill>
        <p:spPr>
          <a:xfrm>
            <a:off x="5982296" y="1940281"/>
            <a:ext cx="5525271" cy="2152950"/>
          </a:xfrm>
          <a:prstGeom prst="rect">
            <a:avLst/>
          </a:prstGeom>
        </p:spPr>
      </p:pic>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4">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5"/>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5"/>
              <a:stretch>
                <a:fillRect/>
              </a:stretch>
            </p:blipFill>
            <p:spPr>
              <a:xfrm>
                <a:off x="359961" y="558912"/>
                <a:ext cx="698138" cy="1176974"/>
              </a:xfrm>
              <a:prstGeom prst="rect">
                <a:avLst/>
              </a:prstGeom>
            </p:spPr>
          </p:pic>
        </mc:Fallback>
      </mc:AlternateContent>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13" name="Picture 12">
            <a:extLst>
              <a:ext uri="{FF2B5EF4-FFF2-40B4-BE49-F238E27FC236}">
                <a16:creationId xmlns:a16="http://schemas.microsoft.com/office/drawing/2014/main" id="{00A6D9BA-2051-563A-5A5C-5B5DB3792941}"/>
              </a:ext>
            </a:extLst>
          </p:cNvPr>
          <p:cNvPicPr>
            <a:picLocks noChangeAspect="1"/>
          </p:cNvPicPr>
          <p:nvPr/>
        </p:nvPicPr>
        <p:blipFill>
          <a:blip r:embed="rId2"/>
          <a:stretch>
            <a:fillRect/>
          </a:stretch>
        </p:blipFill>
        <p:spPr>
          <a:xfrm>
            <a:off x="2602611" y="1828456"/>
            <a:ext cx="6986777" cy="5027637"/>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B67CD3-2DDB-1084-0D00-B17466B0F16C}"/>
              </a:ext>
            </a:extLst>
          </p:cNvPr>
          <p:cNvPicPr>
            <a:picLocks noChangeAspect="1"/>
          </p:cNvPicPr>
          <p:nvPr/>
        </p:nvPicPr>
        <p:blipFill rotWithShape="1">
          <a:blip r:embed="rId2"/>
          <a:srcRect r="5480"/>
          <a:stretch/>
        </p:blipFill>
        <p:spPr>
          <a:xfrm>
            <a:off x="565966" y="1309391"/>
            <a:ext cx="10453968" cy="4239217"/>
          </a:xfrm>
          <a:prstGeom prst="rect">
            <a:avLst/>
          </a:prstGeom>
        </p:spPr>
      </p:pic>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a:p>
            <a:pPr marL="342900" indent="-342900">
              <a:lnSpc>
                <a:spcPct val="90000"/>
              </a:lnSpc>
              <a:buFont typeface="Wingdings" panose="05000000000000000000" pitchFamily="2" charset="2"/>
              <a:buChar char="§"/>
            </a:pPr>
            <a:r>
              <a:rPr lang="en-US" sz="1900" dirty="0"/>
              <a:t>It’s quite understandable why </a:t>
            </a:r>
          </a:p>
        </p:txBody>
      </p:sp>
      <p:pic>
        <p:nvPicPr>
          <p:cNvPr id="7" name="Picture 6">
            <a:extLst>
              <a:ext uri="{FF2B5EF4-FFF2-40B4-BE49-F238E27FC236}">
                <a16:creationId xmlns:a16="http://schemas.microsoft.com/office/drawing/2014/main" id="{176FB4E2-00DA-A4D4-4F63-395F0F0E5CC6}"/>
              </a:ext>
            </a:extLst>
          </p:cNvPr>
          <p:cNvPicPr>
            <a:picLocks noChangeAspect="1"/>
          </p:cNvPicPr>
          <p:nvPr/>
        </p:nvPicPr>
        <p:blipFill rotWithShape="1">
          <a:blip r:embed="rId2"/>
          <a:srcRect r="5341"/>
          <a:stretch/>
        </p:blipFill>
        <p:spPr>
          <a:xfrm>
            <a:off x="5080973" y="2696066"/>
            <a:ext cx="7065308" cy="2828726"/>
          </a:xfrm>
          <a:prstGeom prst="rect">
            <a:avLst/>
          </a:prstGeom>
        </p:spPr>
      </p:pic>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t>Trying unsupervised learning was a nice challenge </a:t>
            </a:r>
            <a:r>
              <a:rPr lang="en-US" dirty="0">
                <a:sym typeface="Wingdings" panose="05000000000000000000" pitchFamily="2" charset="2"/>
              </a:rPr>
              <a:t></a:t>
            </a:r>
          </a:p>
          <a:p>
            <a:r>
              <a:rPr lang="en-US" dirty="0">
                <a:sym typeface="Wingdings" panose="05000000000000000000" pitchFamily="2" charset="2"/>
              </a:rPr>
              <a:t>In our case the “Logistic regression quadratically penalized with SGD” model fits the most.</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502</TotalTime>
  <Words>1332</Words>
  <Application>Microsoft Office PowerPoint</Application>
  <PresentationFormat>Widescreen</PresentationFormat>
  <Paragraphs>151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Amasis MT Pro</vt:lpstr>
      <vt:lpstr>-apple-system</vt:lpstr>
      <vt:lpstr>Calibri</vt:lpstr>
      <vt:lpstr>Cambria Math</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Normalization</vt:lpstr>
      <vt:lpstr>Min-Max Normalization</vt:lpstr>
      <vt:lpstr>Data Balancing</vt:lpstr>
      <vt:lpstr>STOME-NC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14</cp:revision>
  <dcterms:created xsi:type="dcterms:W3CDTF">2023-02-04T11:16:51Z</dcterms:created>
  <dcterms:modified xsi:type="dcterms:W3CDTF">2023-02-06T11:09:09Z</dcterms:modified>
</cp:coreProperties>
</file>